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8" r:id="rId2"/>
    <p:sldId id="25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10FBD-1586-422D-BED5-A0F7A5BD9537}" v="85" dt="2026-08-18T07:48:20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 varScale="1">
        <p:scale>
          <a:sx n="105" d="100"/>
          <a:sy n="105" d="100"/>
        </p:scale>
        <p:origin x="15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. Jones" userId="cd2e4b032a25f137" providerId="LiveId" clId="{D21833F1-CD99-408B-9C7E-3C5A6D4A2E7D}"/>
    <pc:docChg chg="undo custSel addSld delSld modSld">
      <pc:chgData name=". Jones" userId="cd2e4b032a25f137" providerId="LiveId" clId="{D21833F1-CD99-408B-9C7E-3C5A6D4A2E7D}" dt="2026-08-18T07:48:20.397" v="338" actId="14826"/>
      <pc:docMkLst>
        <pc:docMk/>
      </pc:docMkLst>
      <pc:sldChg chg="modSp mod">
        <pc:chgData name=". Jones" userId="cd2e4b032a25f137" providerId="LiveId" clId="{D21833F1-CD99-408B-9C7E-3C5A6D4A2E7D}" dt="2026-08-10T07:01:51.868" v="9" actId="14826"/>
        <pc:sldMkLst>
          <pc:docMk/>
          <pc:sldMk cId="3404338008" sldId="256"/>
        </pc:sldMkLst>
        <pc:spChg chg="mod">
          <ac:chgData name=". Jones" userId="cd2e4b032a25f137" providerId="LiveId" clId="{D21833F1-CD99-408B-9C7E-3C5A6D4A2E7D}" dt="2026-08-10T07:01:32.421" v="8" actId="20577"/>
          <ac:spMkLst>
            <pc:docMk/>
            <pc:sldMk cId="3404338008" sldId="256"/>
            <ac:spMk id="9" creationId="{6CD7BA26-163E-6696-83C5-31480BB1ADC0}"/>
          </ac:spMkLst>
        </pc:spChg>
        <pc:picChg chg="mod">
          <ac:chgData name=". Jones" userId="cd2e4b032a25f137" providerId="LiveId" clId="{D21833F1-CD99-408B-9C7E-3C5A6D4A2E7D}" dt="2026-08-10T07:01:51.868" v="9" actId="14826"/>
          <ac:picMkLst>
            <pc:docMk/>
            <pc:sldMk cId="3404338008" sldId="256"/>
            <ac:picMk id="4" creationId="{5851C90D-AC1F-4500-0E7B-8AD8D52906CD}"/>
          </ac:picMkLst>
        </pc:picChg>
      </pc:sldChg>
      <pc:sldChg chg="modSp mod">
        <pc:chgData name=". Jones" userId="cd2e4b032a25f137" providerId="LiveId" clId="{D21833F1-CD99-408B-9C7E-3C5A6D4A2E7D}" dt="2026-08-10T10:29:39.392" v="252" actId="6549"/>
        <pc:sldMkLst>
          <pc:docMk/>
          <pc:sldMk cId="403635714" sldId="269"/>
        </pc:sldMkLst>
        <pc:spChg chg="mod">
          <ac:chgData name=". Jones" userId="cd2e4b032a25f137" providerId="LiveId" clId="{D21833F1-CD99-408B-9C7E-3C5A6D4A2E7D}" dt="2026-08-10T10:29:39.392" v="252" actId="6549"/>
          <ac:spMkLst>
            <pc:docMk/>
            <pc:sldMk cId="403635714" sldId="269"/>
            <ac:spMk id="9" creationId="{E40F28D6-0E5B-C689-280B-A067CF66FF03}"/>
          </ac:spMkLst>
        </pc:spChg>
        <pc:picChg chg="mod">
          <ac:chgData name=". Jones" userId="cd2e4b032a25f137" providerId="LiveId" clId="{D21833F1-CD99-408B-9C7E-3C5A6D4A2E7D}" dt="2026-08-10T07:02:09.678" v="11" actId="14826"/>
          <ac:picMkLst>
            <pc:docMk/>
            <pc:sldMk cId="403635714" sldId="269"/>
            <ac:picMk id="4" creationId="{49992913-C39F-B2F1-603C-685D778E973E}"/>
          </ac:picMkLst>
        </pc:picChg>
      </pc:sldChg>
      <pc:sldChg chg="modSp add mod">
        <pc:chgData name=". Jones" userId="cd2e4b032a25f137" providerId="LiveId" clId="{D21833F1-CD99-408B-9C7E-3C5A6D4A2E7D}" dt="2026-08-10T10:29:47.826" v="254" actId="6549"/>
        <pc:sldMkLst>
          <pc:docMk/>
          <pc:sldMk cId="2563854276" sldId="270"/>
        </pc:sldMkLst>
        <pc:spChg chg="mod">
          <ac:chgData name=". Jones" userId="cd2e4b032a25f137" providerId="LiveId" clId="{D21833F1-CD99-408B-9C7E-3C5A6D4A2E7D}" dt="2026-08-10T10:29:47.826" v="254" actId="6549"/>
          <ac:spMkLst>
            <pc:docMk/>
            <pc:sldMk cId="2563854276" sldId="270"/>
            <ac:spMk id="9" creationId="{7B139A5C-0DC9-5F87-BFC8-F9530948308B}"/>
          </ac:spMkLst>
        </pc:spChg>
        <pc:picChg chg="mod">
          <ac:chgData name=". Jones" userId="cd2e4b032a25f137" providerId="LiveId" clId="{D21833F1-CD99-408B-9C7E-3C5A6D4A2E7D}" dt="2026-08-10T07:02:52.145" v="22" actId="14826"/>
          <ac:picMkLst>
            <pc:docMk/>
            <pc:sldMk cId="2563854276" sldId="270"/>
            <ac:picMk id="4" creationId="{B7C16DC0-9873-9775-6844-3DE1D2F8F3C7}"/>
          </ac:picMkLst>
        </pc:picChg>
      </pc:sldChg>
      <pc:sldChg chg="modSp add mod">
        <pc:chgData name=". Jones" userId="cd2e4b032a25f137" providerId="LiveId" clId="{D21833F1-CD99-408B-9C7E-3C5A6D4A2E7D}" dt="2026-08-10T10:30:06.633" v="257" actId="6549"/>
        <pc:sldMkLst>
          <pc:docMk/>
          <pc:sldMk cId="880633455" sldId="271"/>
        </pc:sldMkLst>
        <pc:spChg chg="mod">
          <ac:chgData name=". Jones" userId="cd2e4b032a25f137" providerId="LiveId" clId="{D21833F1-CD99-408B-9C7E-3C5A6D4A2E7D}" dt="2026-08-10T10:30:06.633" v="257" actId="6549"/>
          <ac:spMkLst>
            <pc:docMk/>
            <pc:sldMk cId="880633455" sldId="271"/>
            <ac:spMk id="9" creationId="{4D4EBA83-829C-B626-E798-8A32EA73BEC0}"/>
          </ac:spMkLst>
        </pc:spChg>
        <pc:picChg chg="mod">
          <ac:chgData name=". Jones" userId="cd2e4b032a25f137" providerId="LiveId" clId="{D21833F1-CD99-408B-9C7E-3C5A6D4A2E7D}" dt="2026-08-10T07:03:25.460" v="26" actId="14826"/>
          <ac:picMkLst>
            <pc:docMk/>
            <pc:sldMk cId="880633455" sldId="271"/>
            <ac:picMk id="4" creationId="{9D7F38D0-8915-8F80-3148-9E9F064A3784}"/>
          </ac:picMkLst>
        </pc:picChg>
      </pc:sldChg>
      <pc:sldChg chg="modSp add mod">
        <pc:chgData name=". Jones" userId="cd2e4b032a25f137" providerId="LiveId" clId="{D21833F1-CD99-408B-9C7E-3C5A6D4A2E7D}" dt="2026-08-10T10:30:20.690" v="261" actId="6549"/>
        <pc:sldMkLst>
          <pc:docMk/>
          <pc:sldMk cId="958402537" sldId="272"/>
        </pc:sldMkLst>
        <pc:spChg chg="mod">
          <ac:chgData name=". Jones" userId="cd2e4b032a25f137" providerId="LiveId" clId="{D21833F1-CD99-408B-9C7E-3C5A6D4A2E7D}" dt="2026-08-10T10:30:20.690" v="261" actId="6549"/>
          <ac:spMkLst>
            <pc:docMk/>
            <pc:sldMk cId="958402537" sldId="272"/>
            <ac:spMk id="9" creationId="{79315311-6BF6-4908-4DE6-D40680F7CEB4}"/>
          </ac:spMkLst>
        </pc:spChg>
        <pc:picChg chg="mod">
          <ac:chgData name=". Jones" userId="cd2e4b032a25f137" providerId="LiveId" clId="{D21833F1-CD99-408B-9C7E-3C5A6D4A2E7D}" dt="2026-08-10T10:06:14.742" v="246" actId="14826"/>
          <ac:picMkLst>
            <pc:docMk/>
            <pc:sldMk cId="958402537" sldId="272"/>
            <ac:picMk id="4" creationId="{FA45E013-10F0-D0D7-C53E-08F692558A6D}"/>
          </ac:picMkLst>
        </pc:picChg>
      </pc:sldChg>
      <pc:sldChg chg="modSp add mod">
        <pc:chgData name=". Jones" userId="cd2e4b032a25f137" providerId="LiveId" clId="{D21833F1-CD99-408B-9C7E-3C5A6D4A2E7D}" dt="2026-08-10T10:30:49.763" v="264" actId="6549"/>
        <pc:sldMkLst>
          <pc:docMk/>
          <pc:sldMk cId="3200441588" sldId="273"/>
        </pc:sldMkLst>
        <pc:spChg chg="mod">
          <ac:chgData name=". Jones" userId="cd2e4b032a25f137" providerId="LiveId" clId="{D21833F1-CD99-408B-9C7E-3C5A6D4A2E7D}" dt="2026-08-10T10:30:49.763" v="264" actId="6549"/>
          <ac:spMkLst>
            <pc:docMk/>
            <pc:sldMk cId="3200441588" sldId="273"/>
            <ac:spMk id="9" creationId="{85E3BA4E-8835-683C-3155-8F89974B5F20}"/>
          </ac:spMkLst>
        </pc:spChg>
        <pc:picChg chg="mod">
          <ac:chgData name=". Jones" userId="cd2e4b032a25f137" providerId="LiveId" clId="{D21833F1-CD99-408B-9C7E-3C5A6D4A2E7D}" dt="2026-08-10T07:05:07.902" v="42" actId="14826"/>
          <ac:picMkLst>
            <pc:docMk/>
            <pc:sldMk cId="3200441588" sldId="273"/>
            <ac:picMk id="4" creationId="{0B3A3B38-667B-8141-789E-D96CB1132540}"/>
          </ac:picMkLst>
        </pc:picChg>
      </pc:sldChg>
      <pc:sldChg chg="modSp add mod">
        <pc:chgData name=". Jones" userId="cd2e4b032a25f137" providerId="LiveId" clId="{D21833F1-CD99-408B-9C7E-3C5A6D4A2E7D}" dt="2026-08-10T10:31:19.981" v="268" actId="6549"/>
        <pc:sldMkLst>
          <pc:docMk/>
          <pc:sldMk cId="3765250442" sldId="274"/>
        </pc:sldMkLst>
        <pc:spChg chg="mod">
          <ac:chgData name=". Jones" userId="cd2e4b032a25f137" providerId="LiveId" clId="{D21833F1-CD99-408B-9C7E-3C5A6D4A2E7D}" dt="2026-08-10T10:31:19.981" v="268" actId="6549"/>
          <ac:spMkLst>
            <pc:docMk/>
            <pc:sldMk cId="3765250442" sldId="274"/>
            <ac:spMk id="9" creationId="{17C7A5CA-E04D-DAB0-0257-9415F7538A58}"/>
          </ac:spMkLst>
        </pc:spChg>
        <pc:picChg chg="mod">
          <ac:chgData name=". Jones" userId="cd2e4b032a25f137" providerId="LiveId" clId="{D21833F1-CD99-408B-9C7E-3C5A6D4A2E7D}" dt="2026-08-10T10:06:29.642" v="247" actId="14826"/>
          <ac:picMkLst>
            <pc:docMk/>
            <pc:sldMk cId="3765250442" sldId="274"/>
            <ac:picMk id="4" creationId="{38FA303D-D21F-306F-0F1D-41D81BE2B652}"/>
          </ac:picMkLst>
        </pc:picChg>
      </pc:sldChg>
      <pc:sldChg chg="modSp add mod">
        <pc:chgData name=". Jones" userId="cd2e4b032a25f137" providerId="LiveId" clId="{D21833F1-CD99-408B-9C7E-3C5A6D4A2E7D}" dt="2026-08-10T10:42:24.871" v="336" actId="14826"/>
        <pc:sldMkLst>
          <pc:docMk/>
          <pc:sldMk cId="1130295088" sldId="275"/>
        </pc:sldMkLst>
        <pc:spChg chg="mod">
          <ac:chgData name=". Jones" userId="cd2e4b032a25f137" providerId="LiveId" clId="{D21833F1-CD99-408B-9C7E-3C5A6D4A2E7D}" dt="2026-08-10T10:31:37.082" v="272" actId="6549"/>
          <ac:spMkLst>
            <pc:docMk/>
            <pc:sldMk cId="1130295088" sldId="275"/>
            <ac:spMk id="9" creationId="{18C49573-49A7-CBAD-51A5-BD079820F571}"/>
          </ac:spMkLst>
        </pc:spChg>
        <pc:picChg chg="mod">
          <ac:chgData name=". Jones" userId="cd2e4b032a25f137" providerId="LiveId" clId="{D21833F1-CD99-408B-9C7E-3C5A6D4A2E7D}" dt="2026-08-10T10:42:24.871" v="336" actId="14826"/>
          <ac:picMkLst>
            <pc:docMk/>
            <pc:sldMk cId="1130295088" sldId="275"/>
            <ac:picMk id="4" creationId="{2AD0EF25-F9A5-C0B4-F9C8-62BF66B099A1}"/>
          </ac:picMkLst>
        </pc:picChg>
      </pc:sldChg>
      <pc:sldChg chg="modSp add mod">
        <pc:chgData name=". Jones" userId="cd2e4b032a25f137" providerId="LiveId" clId="{D21833F1-CD99-408B-9C7E-3C5A6D4A2E7D}" dt="2026-08-10T10:32:29.993" v="275" actId="6549"/>
        <pc:sldMkLst>
          <pc:docMk/>
          <pc:sldMk cId="1560853445" sldId="276"/>
        </pc:sldMkLst>
        <pc:spChg chg="mod">
          <ac:chgData name=". Jones" userId="cd2e4b032a25f137" providerId="LiveId" clId="{D21833F1-CD99-408B-9C7E-3C5A6D4A2E7D}" dt="2026-08-10T10:32:29.993" v="275" actId="6549"/>
          <ac:spMkLst>
            <pc:docMk/>
            <pc:sldMk cId="1560853445" sldId="276"/>
            <ac:spMk id="9" creationId="{BD0DA3FB-F735-640B-49CC-E935E6CFD785}"/>
          </ac:spMkLst>
        </pc:spChg>
        <pc:picChg chg="mod">
          <ac:chgData name=". Jones" userId="cd2e4b032a25f137" providerId="LiveId" clId="{D21833F1-CD99-408B-9C7E-3C5A6D4A2E7D}" dt="2026-08-10T07:07:29.395" v="86" actId="14826"/>
          <ac:picMkLst>
            <pc:docMk/>
            <pc:sldMk cId="1560853445" sldId="276"/>
            <ac:picMk id="4" creationId="{1739572E-62D1-B9C4-FAB8-A802887E7CCC}"/>
          </ac:picMkLst>
        </pc:picChg>
      </pc:sldChg>
      <pc:sldChg chg="modSp add mod">
        <pc:chgData name=". Jones" userId="cd2e4b032a25f137" providerId="LiveId" clId="{D21833F1-CD99-408B-9C7E-3C5A6D4A2E7D}" dt="2026-08-10T10:32:49.963" v="279" actId="6549"/>
        <pc:sldMkLst>
          <pc:docMk/>
          <pc:sldMk cId="3019072139" sldId="277"/>
        </pc:sldMkLst>
        <pc:spChg chg="mod">
          <ac:chgData name=". Jones" userId="cd2e4b032a25f137" providerId="LiveId" clId="{D21833F1-CD99-408B-9C7E-3C5A6D4A2E7D}" dt="2026-08-10T10:32:49.963" v="279" actId="6549"/>
          <ac:spMkLst>
            <pc:docMk/>
            <pc:sldMk cId="3019072139" sldId="277"/>
            <ac:spMk id="9" creationId="{CD895CD4-0FD5-45D5-8B2E-5AC3BA66E972}"/>
          </ac:spMkLst>
        </pc:spChg>
        <pc:picChg chg="mod">
          <ac:chgData name=". Jones" userId="cd2e4b032a25f137" providerId="LiveId" clId="{D21833F1-CD99-408B-9C7E-3C5A6D4A2E7D}" dt="2026-08-10T07:07:58.009" v="90" actId="14826"/>
          <ac:picMkLst>
            <pc:docMk/>
            <pc:sldMk cId="3019072139" sldId="277"/>
            <ac:picMk id="4" creationId="{C78D001A-8262-2FFE-86F5-AFE30853DC15}"/>
          </ac:picMkLst>
        </pc:picChg>
      </pc:sldChg>
      <pc:sldChg chg="modSp add mod">
        <pc:chgData name=". Jones" userId="cd2e4b032a25f137" providerId="LiveId" clId="{D21833F1-CD99-408B-9C7E-3C5A6D4A2E7D}" dt="2026-08-10T10:33:03.297" v="282" actId="6549"/>
        <pc:sldMkLst>
          <pc:docMk/>
          <pc:sldMk cId="1913100236" sldId="278"/>
        </pc:sldMkLst>
        <pc:spChg chg="mod">
          <ac:chgData name=". Jones" userId="cd2e4b032a25f137" providerId="LiveId" clId="{D21833F1-CD99-408B-9C7E-3C5A6D4A2E7D}" dt="2026-08-10T10:33:03.297" v="282" actId="6549"/>
          <ac:spMkLst>
            <pc:docMk/>
            <pc:sldMk cId="1913100236" sldId="278"/>
            <ac:spMk id="9" creationId="{D0BD5CA1-EFE1-FAB4-3F7D-98F919BD0E04}"/>
          </ac:spMkLst>
        </pc:spChg>
        <pc:picChg chg="mod">
          <ac:chgData name=". Jones" userId="cd2e4b032a25f137" providerId="LiveId" clId="{D21833F1-CD99-408B-9C7E-3C5A6D4A2E7D}" dt="2026-08-10T07:08:36.035" v="95" actId="14826"/>
          <ac:picMkLst>
            <pc:docMk/>
            <pc:sldMk cId="1913100236" sldId="278"/>
            <ac:picMk id="4" creationId="{F941B0BC-25A8-9E97-51EB-D1A0857508F8}"/>
          </ac:picMkLst>
        </pc:picChg>
      </pc:sldChg>
      <pc:sldChg chg="modSp add mod">
        <pc:chgData name=". Jones" userId="cd2e4b032a25f137" providerId="LiveId" clId="{D21833F1-CD99-408B-9C7E-3C5A6D4A2E7D}" dt="2026-08-10T10:33:17.763" v="286" actId="6549"/>
        <pc:sldMkLst>
          <pc:docMk/>
          <pc:sldMk cId="1035865076" sldId="279"/>
        </pc:sldMkLst>
        <pc:spChg chg="mod">
          <ac:chgData name=". Jones" userId="cd2e4b032a25f137" providerId="LiveId" clId="{D21833F1-CD99-408B-9C7E-3C5A6D4A2E7D}" dt="2026-08-10T10:33:17.763" v="286" actId="6549"/>
          <ac:spMkLst>
            <pc:docMk/>
            <pc:sldMk cId="1035865076" sldId="279"/>
            <ac:spMk id="9" creationId="{214F2A8E-26AD-839E-5527-48605D46A477}"/>
          </ac:spMkLst>
        </pc:spChg>
        <pc:picChg chg="mod">
          <ac:chgData name=". Jones" userId="cd2e4b032a25f137" providerId="LiveId" clId="{D21833F1-CD99-408B-9C7E-3C5A6D4A2E7D}" dt="2026-08-10T10:06:53.882" v="248" actId="14826"/>
          <ac:picMkLst>
            <pc:docMk/>
            <pc:sldMk cId="1035865076" sldId="279"/>
            <ac:picMk id="4" creationId="{F677C078-333A-134C-0E6E-9F97C228437B}"/>
          </ac:picMkLst>
        </pc:picChg>
      </pc:sldChg>
      <pc:sldChg chg="modSp add mod">
        <pc:chgData name=". Jones" userId="cd2e4b032a25f137" providerId="LiveId" clId="{D21833F1-CD99-408B-9C7E-3C5A6D4A2E7D}" dt="2026-08-10T10:34:02.723" v="290" actId="6549"/>
        <pc:sldMkLst>
          <pc:docMk/>
          <pc:sldMk cId="2134107481" sldId="280"/>
        </pc:sldMkLst>
        <pc:spChg chg="mod">
          <ac:chgData name=". Jones" userId="cd2e4b032a25f137" providerId="LiveId" clId="{D21833F1-CD99-408B-9C7E-3C5A6D4A2E7D}" dt="2026-08-10T10:34:02.723" v="290" actId="6549"/>
          <ac:spMkLst>
            <pc:docMk/>
            <pc:sldMk cId="2134107481" sldId="280"/>
            <ac:spMk id="9" creationId="{F0AD25BA-DCBC-638B-25A5-AA57F4795AB8}"/>
          </ac:spMkLst>
        </pc:spChg>
        <pc:picChg chg="mod">
          <ac:chgData name=". Jones" userId="cd2e4b032a25f137" providerId="LiveId" clId="{D21833F1-CD99-408B-9C7E-3C5A6D4A2E7D}" dt="2026-08-10T07:12:04.990" v="115" actId="14826"/>
          <ac:picMkLst>
            <pc:docMk/>
            <pc:sldMk cId="2134107481" sldId="280"/>
            <ac:picMk id="4" creationId="{CE8FEB2B-820D-DF52-EB56-0E6099470CB2}"/>
          </ac:picMkLst>
        </pc:picChg>
      </pc:sldChg>
      <pc:sldChg chg="modSp add mod">
        <pc:chgData name=". Jones" userId="cd2e4b032a25f137" providerId="LiveId" clId="{D21833F1-CD99-408B-9C7E-3C5A6D4A2E7D}" dt="2026-08-10T10:42:10.531" v="335" actId="14826"/>
        <pc:sldMkLst>
          <pc:docMk/>
          <pc:sldMk cId="1650134657" sldId="281"/>
        </pc:sldMkLst>
        <pc:spChg chg="mod">
          <ac:chgData name=". Jones" userId="cd2e4b032a25f137" providerId="LiveId" clId="{D21833F1-CD99-408B-9C7E-3C5A6D4A2E7D}" dt="2026-08-10T10:34:17.876" v="293" actId="6549"/>
          <ac:spMkLst>
            <pc:docMk/>
            <pc:sldMk cId="1650134657" sldId="281"/>
            <ac:spMk id="9" creationId="{34D746EB-C35D-199C-CE3E-AB3310FE9590}"/>
          </ac:spMkLst>
        </pc:spChg>
        <pc:picChg chg="mod">
          <ac:chgData name=". Jones" userId="cd2e4b032a25f137" providerId="LiveId" clId="{D21833F1-CD99-408B-9C7E-3C5A6D4A2E7D}" dt="2026-08-10T10:42:10.531" v="335" actId="14826"/>
          <ac:picMkLst>
            <pc:docMk/>
            <pc:sldMk cId="1650134657" sldId="281"/>
            <ac:picMk id="4" creationId="{28FCD120-1E5C-563D-233F-57EE09C75853}"/>
          </ac:picMkLst>
        </pc:picChg>
      </pc:sldChg>
      <pc:sldChg chg="modSp add mod">
        <pc:chgData name=". Jones" userId="cd2e4b032a25f137" providerId="LiveId" clId="{D21833F1-CD99-408B-9C7E-3C5A6D4A2E7D}" dt="2026-08-18T07:48:20.397" v="338" actId="14826"/>
        <pc:sldMkLst>
          <pc:docMk/>
          <pc:sldMk cId="3824729711" sldId="282"/>
        </pc:sldMkLst>
        <pc:spChg chg="mod">
          <ac:chgData name=". Jones" userId="cd2e4b032a25f137" providerId="LiveId" clId="{D21833F1-CD99-408B-9C7E-3C5A6D4A2E7D}" dt="2026-08-10T10:34:33.179" v="296" actId="6549"/>
          <ac:spMkLst>
            <pc:docMk/>
            <pc:sldMk cId="3824729711" sldId="282"/>
            <ac:spMk id="9" creationId="{14CC9CEC-92C0-4737-850F-63D86C18CC56}"/>
          </ac:spMkLst>
        </pc:spChg>
        <pc:picChg chg="mod">
          <ac:chgData name=". Jones" userId="cd2e4b032a25f137" providerId="LiveId" clId="{D21833F1-CD99-408B-9C7E-3C5A6D4A2E7D}" dt="2026-08-18T07:48:20.397" v="338" actId="14826"/>
          <ac:picMkLst>
            <pc:docMk/>
            <pc:sldMk cId="3824729711" sldId="282"/>
            <ac:picMk id="4" creationId="{82D42C81-9B24-F44B-0570-5197643B8837}"/>
          </ac:picMkLst>
        </pc:picChg>
      </pc:sldChg>
      <pc:sldChg chg="modSp add mod">
        <pc:chgData name=". Jones" userId="cd2e4b032a25f137" providerId="LiveId" clId="{D21833F1-CD99-408B-9C7E-3C5A6D4A2E7D}" dt="2026-08-10T10:36:07.377" v="313" actId="6549"/>
        <pc:sldMkLst>
          <pc:docMk/>
          <pc:sldMk cId="401171903" sldId="283"/>
        </pc:sldMkLst>
        <pc:spChg chg="mod">
          <ac:chgData name=". Jones" userId="cd2e4b032a25f137" providerId="LiveId" clId="{D21833F1-CD99-408B-9C7E-3C5A6D4A2E7D}" dt="2026-08-10T10:36:07.377" v="313" actId="6549"/>
          <ac:spMkLst>
            <pc:docMk/>
            <pc:sldMk cId="401171903" sldId="283"/>
            <ac:spMk id="9" creationId="{E1782D30-8773-06F9-F558-B59CAFB4B12E}"/>
          </ac:spMkLst>
        </pc:spChg>
        <pc:picChg chg="mod">
          <ac:chgData name=". Jones" userId="cd2e4b032a25f137" providerId="LiveId" clId="{D21833F1-CD99-408B-9C7E-3C5A6D4A2E7D}" dt="2026-08-10T07:13:51.878" v="142" actId="14826"/>
          <ac:picMkLst>
            <pc:docMk/>
            <pc:sldMk cId="401171903" sldId="283"/>
            <ac:picMk id="4" creationId="{1755A141-DE5B-9E56-B798-D5D4B423C73B}"/>
          </ac:picMkLst>
        </pc:picChg>
      </pc:sldChg>
      <pc:sldChg chg="modSp add mod">
        <pc:chgData name=". Jones" userId="cd2e4b032a25f137" providerId="LiveId" clId="{D21833F1-CD99-408B-9C7E-3C5A6D4A2E7D}" dt="2026-08-10T10:36:32.177" v="328" actId="1035"/>
        <pc:sldMkLst>
          <pc:docMk/>
          <pc:sldMk cId="238936917" sldId="284"/>
        </pc:sldMkLst>
        <pc:spChg chg="mod">
          <ac:chgData name=". Jones" userId="cd2e4b032a25f137" providerId="LiveId" clId="{D21833F1-CD99-408B-9C7E-3C5A6D4A2E7D}" dt="2026-08-10T10:36:32.177" v="328" actId="1035"/>
          <ac:spMkLst>
            <pc:docMk/>
            <pc:sldMk cId="238936917" sldId="284"/>
            <ac:spMk id="9" creationId="{A7E375C3-62AF-5E4E-EC39-E80B0A5D44AC}"/>
          </ac:spMkLst>
        </pc:spChg>
        <pc:picChg chg="mod">
          <ac:chgData name=". Jones" userId="cd2e4b032a25f137" providerId="LiveId" clId="{D21833F1-CD99-408B-9C7E-3C5A6D4A2E7D}" dt="2026-08-10T07:14:30.651" v="146" actId="14826"/>
          <ac:picMkLst>
            <pc:docMk/>
            <pc:sldMk cId="238936917" sldId="284"/>
            <ac:picMk id="4" creationId="{84884E1D-1DCC-C341-89F2-24380C8E7B94}"/>
          </ac:picMkLst>
        </pc:picChg>
      </pc:sldChg>
      <pc:sldChg chg="modSp add mod">
        <pc:chgData name=". Jones" userId="cd2e4b032a25f137" providerId="LiveId" clId="{D21833F1-CD99-408B-9C7E-3C5A6D4A2E7D}" dt="2026-08-10T10:37:02.117" v="331" actId="6549"/>
        <pc:sldMkLst>
          <pc:docMk/>
          <pc:sldMk cId="3126455762" sldId="285"/>
        </pc:sldMkLst>
        <pc:spChg chg="mod">
          <ac:chgData name=". Jones" userId="cd2e4b032a25f137" providerId="LiveId" clId="{D21833F1-CD99-408B-9C7E-3C5A6D4A2E7D}" dt="2026-08-10T10:37:02.117" v="331" actId="6549"/>
          <ac:spMkLst>
            <pc:docMk/>
            <pc:sldMk cId="3126455762" sldId="285"/>
            <ac:spMk id="9" creationId="{10BE9BCA-473A-68DE-9F46-8369452B28DA}"/>
          </ac:spMkLst>
        </pc:spChg>
        <pc:picChg chg="mod">
          <ac:chgData name=". Jones" userId="cd2e4b032a25f137" providerId="LiveId" clId="{D21833F1-CD99-408B-9C7E-3C5A6D4A2E7D}" dt="2026-08-10T07:15:09.037" v="157" actId="14826"/>
          <ac:picMkLst>
            <pc:docMk/>
            <pc:sldMk cId="3126455762" sldId="285"/>
            <ac:picMk id="4" creationId="{FEF66AD3-0145-B5C0-28F8-4351201EFC6B}"/>
          </ac:picMkLst>
        </pc:picChg>
      </pc:sldChg>
      <pc:sldChg chg="modSp add mod">
        <pc:chgData name=". Jones" userId="cd2e4b032a25f137" providerId="LiveId" clId="{D21833F1-CD99-408B-9C7E-3C5A6D4A2E7D}" dt="2026-08-10T10:37:16.553" v="334" actId="6549"/>
        <pc:sldMkLst>
          <pc:docMk/>
          <pc:sldMk cId="3581357662" sldId="286"/>
        </pc:sldMkLst>
        <pc:spChg chg="mod">
          <ac:chgData name=". Jones" userId="cd2e4b032a25f137" providerId="LiveId" clId="{D21833F1-CD99-408B-9C7E-3C5A6D4A2E7D}" dt="2026-08-10T10:37:16.553" v="334" actId="6549"/>
          <ac:spMkLst>
            <pc:docMk/>
            <pc:sldMk cId="3581357662" sldId="286"/>
            <ac:spMk id="9" creationId="{42BF152A-0F07-B1A8-B27D-227C9BA29831}"/>
          </ac:spMkLst>
        </pc:spChg>
        <pc:picChg chg="mod">
          <ac:chgData name=". Jones" userId="cd2e4b032a25f137" providerId="LiveId" clId="{D21833F1-CD99-408B-9C7E-3C5A6D4A2E7D}" dt="2026-08-10T07:15:51.290" v="166" actId="14826"/>
          <ac:picMkLst>
            <pc:docMk/>
            <pc:sldMk cId="3581357662" sldId="286"/>
            <ac:picMk id="4" creationId="{5AB5AD36-D918-01F0-5297-7ACC85DF56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EA30C-5CD9-B24C-ABC7-8A94C8A94C33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28247-4A43-4C4A-AE79-E49AF3EEE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86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81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49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48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6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4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65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28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04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26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53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452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BF8E2E-4EF9-4854-8116-3BE8034F7AF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3EF5E3-2A01-4657-8C5E-A89306ABF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38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9906000" cy="6894986"/>
            <a:chOff x="0" y="-7622"/>
            <a:chExt cx="12192000" cy="689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05C93CC-74B5-83AF-F0F1-809AEE0B1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931" y="-795476"/>
            <a:ext cx="8014136" cy="801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6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51C90D-AC1F-4500-0E7B-8AD8D5290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905997" cy="5566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D7BA26-163E-6696-83C5-31480BB1ADC0}"/>
              </a:ext>
            </a:extLst>
          </p:cNvPr>
          <p:cNvSpPr txBox="1"/>
          <p:nvPr/>
        </p:nvSpPr>
        <p:spPr>
          <a:xfrm>
            <a:off x="204019" y="5566965"/>
            <a:ext cx="94979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i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Watch out</a:t>
            </a:r>
            <a:endParaRPr lang="en-GB" sz="3600" dirty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84ED3-8855-7D4B-21A5-653798D10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38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952F9-8707-9278-2207-661648F23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992913-C39F-B2F1-603C-685D778E9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905997" cy="5566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0F28D6-0E5B-C689-280B-A067CF66FF03}"/>
              </a:ext>
            </a:extLst>
          </p:cNvPr>
          <p:cNvSpPr txBox="1"/>
          <p:nvPr/>
        </p:nvSpPr>
        <p:spPr>
          <a:xfrm>
            <a:off x="92766" y="5708207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William, Anas, and Kiran are the best of friends.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They live near each other, and they walk to school together.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boys are in the same class at school.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CC99E-7E15-470C-17C1-F1FDBCE7E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5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2268E-0542-041E-09C2-2E8D638B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C16DC0-9873-9775-6844-3DE1D2F8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905997" cy="55669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139A5C-0DC9-5F87-BFC8-F9530948308B}"/>
              </a:ext>
            </a:extLst>
          </p:cNvPr>
          <p:cNvSpPr txBox="1"/>
          <p:nvPr/>
        </p:nvSpPr>
        <p:spPr>
          <a:xfrm>
            <a:off x="92766" y="5708207"/>
            <a:ext cx="97204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Their school is Oakfield Primary School, the school gate opens onto a busy road.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At the start and end of each day, Bill is there to help everyone cross the road safely.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999B4F-43EB-39E5-B947-468BB630C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54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F818-E645-F4F9-00E3-58CEBF09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7F38D0-8915-8F80-3148-9E9F064A3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9905995" cy="55669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4EBA83-829C-B626-E798-8A32EA73BEC0}"/>
              </a:ext>
            </a:extLst>
          </p:cNvPr>
          <p:cNvSpPr txBox="1"/>
          <p:nvPr/>
        </p:nvSpPr>
        <p:spPr>
          <a:xfrm>
            <a:off x="92766" y="5635055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When the school bell rings, Bill waits till Mr Burns, comes out and closes the gate.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When he closes the gate, Bill’s job is done.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In the mornings, he looks forward to going home for a cup of tea and a piece of toast.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633A9B-26F0-6381-26DB-F0179CA0B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33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EFC48-B241-CD6B-7868-3263C078D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45E013-10F0-D0D7-C53E-08F692558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9905993" cy="55669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315311-6BF6-4908-4DE6-D40680F7CEB4}"/>
              </a:ext>
            </a:extLst>
          </p:cNvPr>
          <p:cNvSpPr txBox="1"/>
          <p:nvPr/>
        </p:nvSpPr>
        <p:spPr>
          <a:xfrm>
            <a:off x="92766" y="5561903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One day, as he walks away, he hears the screech of car brakes.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He turns round to see three boys running across the road.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boys are late for school, and they have dashed across the road between the cars.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drivers have had to brake quickly. Bill shouts “watch out!”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637837-2EB1-12A4-95C3-692D66026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02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8292A-D06D-635B-CDD9-15AAFD3AB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3A3B38-667B-8141-789E-D96CB1132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9905993" cy="55669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E3BA4E-8835-683C-3155-8F89974B5F20}"/>
              </a:ext>
            </a:extLst>
          </p:cNvPr>
          <p:cNvSpPr txBox="1"/>
          <p:nvPr/>
        </p:nvSpPr>
        <p:spPr>
          <a:xfrm>
            <a:off x="92766" y="5635055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The boys are not hurt, they open the school gate, and run in. Bill is shaken.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He goes home, to a welcome cup of tea made for him by his wife, Judith.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As she hands him his cup of tea and piece of toast, he tells her what has happened.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1B6454-70CC-C629-EA74-B263DC3F3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4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93E44-FCA5-D8EE-3E7F-F6BA2557B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A303D-D21F-306F-0F1D-41D81BE2B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9905992" cy="5566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C7A5CA-E04D-DAB0-0257-9415F7538A58}"/>
              </a:ext>
            </a:extLst>
          </p:cNvPr>
          <p:cNvSpPr txBox="1"/>
          <p:nvPr/>
        </p:nvSpPr>
        <p:spPr>
          <a:xfrm>
            <a:off x="92766" y="5488751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Bill rings the school. He tells Mr Burns that three boys, who were late for school,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ran across the road without looking, “they could have been knocked down by a car.”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Headteacher says he will check the Lates Register and speak to the boys.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He thanks Bill for letting him know.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D7BCDC-77B2-A3AA-1DF5-5312356B53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50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ABAE-661A-5765-4DF8-BBAA582B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D0EF25-F9A5-C0B4-F9C8-62BF66B09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9905992" cy="556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C49573-49A7-CBAD-51A5-BD079820F571}"/>
              </a:ext>
            </a:extLst>
          </p:cNvPr>
          <p:cNvSpPr txBox="1"/>
          <p:nvPr/>
        </p:nvSpPr>
        <p:spPr>
          <a:xfrm>
            <a:off x="92766" y="5525327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Mr Burns speaks to the boys, he explains the danger of running across roads,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“a driver may not see you coming and not be able to stop in time. You might be badly hurt.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 am going to get our school’s Police Officer to come to talk to everyone,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about how we can all cross the roads safely.”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E446E2-FAD8-0025-1BA1-97F445995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95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DAD86-3DA0-C8A1-DFF6-079EC9E97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39572E-62D1-B9C4-FAB8-A802887E7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0"/>
            <a:ext cx="9905992" cy="556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0DA3FB-F735-640B-49CC-E935E6CFD785}"/>
              </a:ext>
            </a:extLst>
          </p:cNvPr>
          <p:cNvSpPr txBox="1"/>
          <p:nvPr/>
        </p:nvSpPr>
        <p:spPr>
          <a:xfrm>
            <a:off x="92766" y="5571047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PC Walker is standing on the stage, in front of the school. Bill is sitting at the side.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Mr Burns is smiling, he tells the children in the school assembly,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“PC Walker is here to help us all know more about keeping safe, when we cross the road.”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33F06C-F581-E859-FC7C-3F361D48E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5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548F0-7FBB-A3C3-02FC-7ADFCA259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8D001A-8262-2FFE-86F5-AFE30853D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9905990" cy="556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895CD4-0FD5-45D5-8B2E-5AC3BA66E972}"/>
              </a:ext>
            </a:extLst>
          </p:cNvPr>
          <p:cNvSpPr txBox="1"/>
          <p:nvPr/>
        </p:nvSpPr>
        <p:spPr>
          <a:xfrm>
            <a:off x="92766" y="5433887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“You are all lucky to have Bill helping you cross the road at the start and end of each day.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 am here to talk to you about how to cross roads safely at other times of the day.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Can someone tell me when you might want to cross the road?”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 girl puts her hand up and says “if you want to go to the shops or the park.”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AA913-62DD-EFE4-F1B2-87F89A16D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72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48F6-88FC-AE90-4895-D9B0C8718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41B0BC-25A8-9E97-51EB-D1A085750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9905990" cy="55669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BD5CA1-EFE1-FAB4-3F7D-98F919BD0E04}"/>
              </a:ext>
            </a:extLst>
          </p:cNvPr>
          <p:cNvSpPr txBox="1"/>
          <p:nvPr/>
        </p:nvSpPr>
        <p:spPr>
          <a:xfrm>
            <a:off x="92766" y="5607623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PC Walker shows them a picture on the screen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“There are lots of times when you need to cross the road.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Green Cross Code helps you to do so safely. You need to stop, look, listen, and wait.”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E984EF-1EA1-09A6-4BD3-B4409C8A3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00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60859-07F6-C485-653B-0E39F372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7C078-333A-134C-0E6E-9F97C2284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0"/>
            <a:ext cx="9905988" cy="5566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4F2A8E-26AD-839E-5527-48605D46A477}"/>
              </a:ext>
            </a:extLst>
          </p:cNvPr>
          <p:cNvSpPr txBox="1"/>
          <p:nvPr/>
        </p:nvSpPr>
        <p:spPr>
          <a:xfrm>
            <a:off x="92766" y="5580191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“When you stop, and look, you might see black and white markings on the road.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These tell you that they are a safe place to cross.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Some have buttons you can press to tell you when it is safe to cross.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You still need to stop, look, listen, and wait, till it is safe to cross.”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EA4996-C906-8856-83D4-A54EDEA8D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65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CD3E4-A744-6B0B-DD4A-458518726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8FEB2B-820D-DF52-EB56-0E6099470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0"/>
            <a:ext cx="9905988" cy="5566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AD25BA-DCBC-638B-25A5-AA57F4795AB8}"/>
              </a:ext>
            </a:extLst>
          </p:cNvPr>
          <p:cNvSpPr txBox="1"/>
          <p:nvPr/>
        </p:nvSpPr>
        <p:spPr>
          <a:xfrm>
            <a:off x="92766" y="5580191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“ It is not safe to try to cross roads which are much wider and have lots of traffic.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When you stop and look, you might see a road bridge or a subway.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They are there to provide you with a safe way to cross the road.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Always use these if they are there.”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1C9D1D-8EB2-BDFD-C00C-D970C2708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07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11F1-2C7C-EF8B-1B07-147C2B59D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FCD120-1E5C-563D-233F-57EE09C75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4" cy="5566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D746EB-C35D-199C-CE3E-AB3310FE9590}"/>
              </a:ext>
            </a:extLst>
          </p:cNvPr>
          <p:cNvSpPr txBox="1"/>
          <p:nvPr/>
        </p:nvSpPr>
        <p:spPr>
          <a:xfrm>
            <a:off x="92766" y="5680775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“On all roads, always make sure you can see the traffic,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don’t step into the road from behind a car or a bus,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you won’t see the cars and they won’t see you.”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1458B-17E7-4D84-0BBC-805D3BF83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34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0A425-3DC8-CE09-1AF1-C3002239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D42C81-9B24-F44B-0570-5197643B8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4" cy="5566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CC9CEC-92C0-4737-850F-63D86C18CC56}"/>
              </a:ext>
            </a:extLst>
          </p:cNvPr>
          <p:cNvSpPr txBox="1"/>
          <p:nvPr/>
        </p:nvSpPr>
        <p:spPr>
          <a:xfrm>
            <a:off x="92766" y="5616767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“Make sure you are always looking and listening as you cross,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so you see or hear cars which are turning or over-taking other cars.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If you are talking to your friends or looking at your phone, you could be hit by a car.”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8B285C-812E-FAFC-7317-7DBB7DDEF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29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B3F83-5C31-B5AC-3D97-BAD32119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55A141-DE5B-9E56-B798-D5D4B423C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4" cy="5566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782D30-8773-06F9-F558-B59CAFB4B12E}"/>
              </a:ext>
            </a:extLst>
          </p:cNvPr>
          <p:cNvSpPr txBox="1"/>
          <p:nvPr/>
        </p:nvSpPr>
        <p:spPr>
          <a:xfrm>
            <a:off x="92766" y="5552759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PC Walker finished his talk. He gave out badges for all the children.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The badges had Stop, Look, Listen, and Wait, written on them.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Kiran pinned his badge on his jumper, and grinned at William and Anas.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0ADC83-FB3A-C293-74EE-A47F27828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1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B72D-F557-156E-ADF8-31DB28009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884E1D-1DCC-C341-89F2-24380C8E7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4" cy="5566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E375C3-62AF-5E4E-EC39-E80B0A5D44AC}"/>
              </a:ext>
            </a:extLst>
          </p:cNvPr>
          <p:cNvSpPr txBox="1"/>
          <p:nvPr/>
        </p:nvSpPr>
        <p:spPr>
          <a:xfrm>
            <a:off x="92766" y="5552759"/>
            <a:ext cx="97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The next morning, the boys were standing by Bill waiting to cross to school.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Bill smiled at them and quietly said “well done lads.”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When Bill saw a gap in the traffic, he stepped out into the road and put up his stop sign,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so they could cross safely.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8BCC1-11F6-CAA2-C7A0-285D9E753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6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8ACA-D9FC-9910-D130-A276E348C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F66AD3-0145-B5C0-28F8-4351201EF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3" cy="55669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BE9BCA-473A-68DE-9F46-8369452B28DA}"/>
              </a:ext>
            </a:extLst>
          </p:cNvPr>
          <p:cNvSpPr txBox="1"/>
          <p:nvPr/>
        </p:nvSpPr>
        <p:spPr>
          <a:xfrm>
            <a:off x="92766" y="5625911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When the bell goes, Mr Burns comes out to close the school gate, and he waves at Bill.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When he notices Bill is wearing a stop, look, listen, and wait, badge, he laughs to himself.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He thinks “PC Walker did a good job, everybody got the message!”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454809-562C-547B-4DE6-DA156811E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55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F7B56-258D-81C3-76D4-CA0B0BA38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B5AD36-D918-01F0-5297-7ACC85DF5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9905983" cy="55669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BF152A-0F07-B1A8-B27D-227C9BA29831}"/>
              </a:ext>
            </a:extLst>
          </p:cNvPr>
          <p:cNvSpPr txBox="1"/>
          <p:nvPr/>
        </p:nvSpPr>
        <p:spPr>
          <a:xfrm>
            <a:off x="92766" y="5625911"/>
            <a:ext cx="97204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Bill waves back to Mr Burns.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He smiles and turns to walk home.</a:t>
            </a:r>
          </a:p>
          <a:p>
            <a:pPr algn="ctr"/>
            <a:r>
              <a:rPr lang="en-GB" dirty="0">
                <a:latin typeface="Comic Sans MS" panose="030F0702030302020204" pitchFamily="66" charset="0"/>
              </a:rPr>
              <a:t>As he walks, he thinks “I am going to have strawberry jam on my toast today.”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B84F7-FF21-30FA-66A1-6A3483D29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12" y="-349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57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16675</TotalTime>
  <Words>953</Words>
  <Application>Microsoft Office PowerPoint</Application>
  <PresentationFormat>A4 Paper (210x297 mm)</PresentationFormat>
  <Paragraphs>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. Jones</dc:creator>
  <cp:lastModifiedBy>. Jones</cp:lastModifiedBy>
  <cp:revision>23</cp:revision>
  <dcterms:created xsi:type="dcterms:W3CDTF">2026-02-02T12:12:22Z</dcterms:created>
  <dcterms:modified xsi:type="dcterms:W3CDTF">2026-08-18T07:48:25Z</dcterms:modified>
</cp:coreProperties>
</file>